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7559675" cy="10691813"/>
  <p:notesSz cx="6797675" cy="9926638"/>
  <p:defaultTextStyle>
    <a:defPPr>
      <a:defRPr lang="ja-JP"/>
    </a:defPPr>
    <a:lvl1pPr marL="0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1pPr>
    <a:lvl2pPr marL="521406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2pPr>
    <a:lvl3pPr marL="1042812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3pPr>
    <a:lvl4pPr marL="1564218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4pPr>
    <a:lvl5pPr marL="2085623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5pPr>
    <a:lvl6pPr marL="2607029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6pPr>
    <a:lvl7pPr marL="3128436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7pPr>
    <a:lvl8pPr marL="3649841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8pPr>
    <a:lvl9pPr marL="4171247" algn="l" defTabSz="1042812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469" autoAdjust="0"/>
    <p:restoredTop sz="94660"/>
  </p:normalViewPr>
  <p:slideViewPr>
    <p:cSldViewPr>
      <p:cViewPr>
        <p:scale>
          <a:sx n="100" d="100"/>
          <a:sy n="100" d="100"/>
        </p:scale>
        <p:origin x="-600" y="157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977" y="3321395"/>
            <a:ext cx="6425724" cy="229181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2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0765" y="428170"/>
            <a:ext cx="1700927" cy="912269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7984" y="428170"/>
            <a:ext cx="4976787" cy="912269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56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48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163" y="6870480"/>
            <a:ext cx="6425724" cy="212351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163" y="4531649"/>
            <a:ext cx="6425724" cy="233883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4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7984" y="2494758"/>
            <a:ext cx="3338857" cy="705610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2834" y="2494758"/>
            <a:ext cx="3338857" cy="705610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8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7985" y="2393283"/>
            <a:ext cx="3340169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985" y="3390690"/>
            <a:ext cx="3340169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0211" y="2393283"/>
            <a:ext cx="3341482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0211" y="3390690"/>
            <a:ext cx="3341482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1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1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4" y="425694"/>
            <a:ext cx="2487082" cy="181166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5623" y="425694"/>
            <a:ext cx="4226069" cy="912516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2" cy="731349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16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1749" y="7484270"/>
            <a:ext cx="4535805" cy="88356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1749" y="8367831"/>
            <a:ext cx="4535805" cy="1254802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41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72D7-FC99-4815-9614-D066017EF2BC}" type="datetimeFigureOut">
              <a:rPr kumimoji="1" lang="ja-JP" altLang="en-US" smtClean="0"/>
              <a:t>2020/3/5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2890" y="9909728"/>
            <a:ext cx="2393897" cy="569240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055A-219A-497B-9B3A-927D5E18C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2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87" y="-54694"/>
            <a:ext cx="7632848" cy="16326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9387" y="425782"/>
            <a:ext cx="7200900" cy="9860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92" tIns="48296" rIns="96592" bIns="48296" rtlCol="0" anchor="ctr"/>
          <a:lstStyle/>
          <a:p>
            <a:pPr algn="ctr"/>
            <a:r>
              <a:rPr lang="en-US" altLang="ja-JP" sz="36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Vani" panose="020B0502040204020203" pitchFamily="34" charset="0"/>
                <a:ea typeface="Verdana" panose="020B0604030504040204" pitchFamily="34" charset="0"/>
                <a:cs typeface="Vani" panose="020B0502040204020203" pitchFamily="34" charset="0"/>
              </a:rPr>
              <a:t>S</a:t>
            </a:r>
            <a:r>
              <a:rPr lang="en-US" altLang="ja-JP" sz="3600" b="1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ankosha </a:t>
            </a:r>
            <a:r>
              <a:rPr lang="en-US" altLang="ja-JP" sz="3600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ja-JP" sz="3600" b="1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ja-JP" sz="3600" b="1" dirty="0" smtClean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Versatile Gear</a:t>
            </a:r>
            <a:endParaRPr lang="en-US" altLang="ja-JP" sz="3600" b="1" dirty="0">
              <a:ln w="9525">
                <a:solidFill>
                  <a:schemeClr val="bg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Cutting-edge </a:t>
            </a:r>
            <a:r>
              <a:rPr lang="en-US" altLang="ja-JP" sz="29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</a:t>
            </a:r>
            <a:r>
              <a:rPr lang="en-US" altLang="ja-JP" sz="2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Finisher</a:t>
            </a:r>
            <a:endParaRPr lang="ja-JP" altLang="en-US" sz="2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50632" y="1962042"/>
            <a:ext cx="3509043" cy="10796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2000"/>
              </a:lnSpc>
            </a:pPr>
            <a:r>
              <a:rPr lang="ja-JP" altLang="en-US" sz="1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Standard of </a:t>
            </a:r>
            <a:endParaRPr lang="en-US" altLang="ja-JP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Finishing </a:t>
            </a: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>
              <a:lnSpc>
                <a:spcPts val="1300"/>
              </a:lnSpc>
            </a:pPr>
            <a:r>
              <a:rPr lang="ja-JP" altLang="en-US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13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Second-to-none quality finishing by </a:t>
            </a:r>
            <a:endParaRPr lang="en-US" altLang="ja-JP" sz="13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3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industry </a:t>
            </a: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innovator</a:t>
            </a:r>
            <a:endParaRPr lang="ja-JP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46093" y="3968310"/>
            <a:ext cx="3513446" cy="9455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2000"/>
              </a:lnSpc>
            </a:pPr>
            <a:r>
              <a:rPr lang="ja-JP" altLang="en-US" sz="1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Productivity </a:t>
            </a:r>
            <a:endParaRPr lang="en-US" altLang="ja-JP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with </a:t>
            </a: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pPr>
              <a:lnSpc>
                <a:spcPts val="1300"/>
              </a:lnSpc>
            </a:pP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Up to 7</a:t>
            </a:r>
            <a:r>
              <a:rPr lang="en-US" altLang="ja-JP" sz="13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finishing per hour </a:t>
            </a:r>
            <a:endParaRPr lang="en-US" altLang="ja-JP" sz="13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3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by </a:t>
            </a: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person</a:t>
            </a:r>
            <a:endParaRPr lang="ja-JP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50632" y="4841850"/>
            <a:ext cx="3509043" cy="9173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2000"/>
              </a:lnSpc>
            </a:pPr>
            <a:r>
              <a:rPr lang="ja-JP" altLang="en-US" sz="1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ja-JP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Fast-back Upper Press</a:t>
            </a:r>
            <a:endParaRPr lang="en-US" altLang="ja-JP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ja-JP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1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widely make use of the lower buck</a:t>
            </a:r>
          </a:p>
          <a:p>
            <a:pPr>
              <a:lnSpc>
                <a:spcPts val="1300"/>
              </a:lnSpc>
            </a:pPr>
            <a:r>
              <a:rPr lang="en-US" altLang="ja-JP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without crouching or dodging the upper press</a:t>
            </a:r>
            <a:endParaRPr lang="ja-JP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50632" y="2957891"/>
            <a:ext cx="3509043" cy="101986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2000"/>
              </a:lnSpc>
            </a:pPr>
            <a:r>
              <a:rPr lang="ja-JP" altLang="en-US" sz="1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Your </a:t>
            </a:r>
            <a:endParaRPr lang="en-US" altLang="ja-JP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Favorite </a:t>
            </a:r>
            <a:r>
              <a:rPr lang="en-US" altLang="ja-JP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Finishing</a:t>
            </a:r>
          </a:p>
          <a:p>
            <a:pPr>
              <a:lnSpc>
                <a:spcPts val="1300"/>
              </a:lnSpc>
            </a:pPr>
            <a:r>
              <a:rPr lang="ja-JP" altLang="en-US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</a:t>
            </a:r>
            <a:r>
              <a:rPr lang="en-US" altLang="ja-JP" sz="13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sharp/soft creases, steam </a:t>
            </a:r>
          </a:p>
          <a:p>
            <a:pPr>
              <a:lnSpc>
                <a:spcPts val="1300"/>
              </a:lnSpc>
            </a:pPr>
            <a:r>
              <a:rPr lang="en-US" altLang="ja-JP" sz="13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3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pumping or puff function</a:t>
            </a:r>
            <a:endParaRPr lang="ja-JP" alt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26385" y="9686156"/>
            <a:ext cx="3053902" cy="70107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43" tIns="45821" rIns="91643" bIns="45821" rtlCol="0" anchor="ctr"/>
          <a:lstStyle/>
          <a:p>
            <a:pPr lvl="0"/>
            <a:r>
              <a:rPr lang="en-US" altLang="ja-JP" sz="113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SANKOSHA MANUFACTURING CO., LTD.</a:t>
            </a:r>
          </a:p>
          <a:p>
            <a:r>
              <a:rPr lang="en-US" altLang="ja-JP" sz="10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988 </a:t>
            </a:r>
            <a:r>
              <a:rPr lang="en-US" altLang="ja-JP" sz="1044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Kanoya</a:t>
            </a:r>
            <a:r>
              <a:rPr lang="en-US" altLang="ja-JP" sz="10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Hachioji, Tokyo 193-0815, Japan</a:t>
            </a:r>
          </a:p>
          <a:p>
            <a:r>
              <a:rPr lang="en-US" altLang="ja-JP" sz="10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+81 42 621 1182     Fax: +81 42 620 0751</a:t>
            </a:r>
            <a:endParaRPr lang="ja-JP" altLang="en-US" sz="104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95601" y="9640376"/>
            <a:ext cx="2845460" cy="73444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43" tIns="45821" rIns="91643" bIns="45821" rtlCol="0" anchor="ctr"/>
          <a:lstStyle/>
          <a:p>
            <a:pPr lvl="0" algn="r"/>
            <a:r>
              <a:rPr lang="en-US" altLang="ja-JP" sz="113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http://www.sankosha-mfg.com</a:t>
            </a:r>
          </a:p>
          <a:p>
            <a:pPr lvl="0" algn="r"/>
            <a:r>
              <a:rPr lang="en-US" altLang="ja-JP" sz="113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web site for valuable Information for your business expansion.</a:t>
            </a:r>
            <a:endParaRPr lang="ja-JP" altLang="en-US" sz="113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003973" y="8247233"/>
            <a:ext cx="1638702" cy="1568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>
              <a:lnSpc>
                <a:spcPts val="1100"/>
              </a:lnSpc>
            </a:pPr>
            <a:r>
              <a:rPr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Buck Size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11485" y="5993978"/>
            <a:ext cx="1638702" cy="2288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223470" y="9101352"/>
            <a:ext cx="1026717" cy="4158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DP-610TE</a:t>
            </a:r>
          </a:p>
          <a:p>
            <a:r>
              <a:rPr lang="en-US" altLang="ja-JP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</a:t>
            </a:r>
            <a:r>
              <a:rPr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</a:t>
            </a:r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4436591" y="8447540"/>
            <a:ext cx="2943696" cy="1146838"/>
            <a:chOff x="4329162" y="1285806"/>
            <a:chExt cx="2943696" cy="1146838"/>
          </a:xfrm>
        </p:grpSpPr>
        <p:cxnSp>
          <p:nvCxnSpPr>
            <p:cNvPr id="56" name="直線矢印コネクタ 55"/>
            <p:cNvCxnSpPr/>
            <p:nvPr/>
          </p:nvCxnSpPr>
          <p:spPr>
            <a:xfrm>
              <a:off x="4536555" y="1304787"/>
              <a:ext cx="0" cy="891371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正方形/長方形 56"/>
            <p:cNvSpPr/>
            <p:nvPr/>
          </p:nvSpPr>
          <p:spPr>
            <a:xfrm>
              <a:off x="4329162" y="1683718"/>
              <a:ext cx="423417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3" tIns="50402" rIns="100803" bIns="50402" rtlCol="0" anchor="ctr">
              <a:noAutofit/>
            </a:bodyPr>
            <a:lstStyle/>
            <a:p>
              <a:pPr algn="ctr"/>
              <a:r>
                <a:rPr lang="en-US" altLang="ja-JP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475</a:t>
              </a:r>
              <a:endParaRPr lang="ja-JP" alt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>
              <a:off x="7056835" y="1457187"/>
              <a:ext cx="0" cy="594955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/>
            <p:cNvSpPr/>
            <p:nvPr/>
          </p:nvSpPr>
          <p:spPr>
            <a:xfrm>
              <a:off x="6840811" y="1683718"/>
              <a:ext cx="432047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3" tIns="50402" rIns="100803" bIns="50402" rtlCol="0" anchor="ctr">
              <a:noAutofit/>
            </a:bodyPr>
            <a:lstStyle/>
            <a:p>
              <a:pPr algn="ctr"/>
              <a:r>
                <a:rPr lang="en-US" altLang="ja-JP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340</a:t>
              </a:r>
              <a:endParaRPr lang="ja-JP" alt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210" y="1285806"/>
              <a:ext cx="2216239" cy="93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直線コネクタ 60"/>
            <p:cNvCxnSpPr/>
            <p:nvPr/>
          </p:nvCxnSpPr>
          <p:spPr>
            <a:xfrm>
              <a:off x="6480771" y="2052142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6415634" y="1440281"/>
              <a:ext cx="7132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392538" y="1304787"/>
              <a:ext cx="4197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4392539" y="2196158"/>
              <a:ext cx="4197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705210" y="2092657"/>
              <a:ext cx="0" cy="339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>
              <a:off x="4705210" y="2340174"/>
              <a:ext cx="2207609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6912819" y="1764110"/>
              <a:ext cx="8630" cy="668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正方形/長方形 67"/>
            <p:cNvSpPr/>
            <p:nvPr/>
          </p:nvSpPr>
          <p:spPr>
            <a:xfrm>
              <a:off x="5585295" y="2268166"/>
              <a:ext cx="463428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3" tIns="50402" rIns="100803" bIns="50402" rtlCol="0" anchor="ctr">
              <a:noAutofit/>
            </a:bodyPr>
            <a:lstStyle/>
            <a:p>
              <a:pPr algn="ctr"/>
              <a:r>
                <a:rPr lang="en-US" altLang="ja-JP" sz="9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1160</a:t>
              </a:r>
              <a:endParaRPr lang="ja-JP" alt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23879"/>
              </p:ext>
            </p:extLst>
          </p:nvPr>
        </p:nvGraphicFramePr>
        <p:xfrm>
          <a:off x="683493" y="6195129"/>
          <a:ext cx="2797863" cy="21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ワークシート" r:id="rId6" imgW="2952883" imgH="2295515" progId="Excel.Sheet.12">
                  <p:embed/>
                </p:oleObj>
              </mc:Choice>
              <mc:Fallback>
                <p:oleObj name="ワークシート" r:id="rId6" imgW="2952883" imgH="22955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493" y="6195129"/>
                        <a:ext cx="2797863" cy="217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" y="1901603"/>
            <a:ext cx="3887416" cy="36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784275" y="5327152"/>
            <a:ext cx="2571626" cy="594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en-US" altLang="ja-JP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DP-450RE-v3</a:t>
            </a:r>
            <a:endParaRPr lang="en-US" altLang="ja-JP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Fast-back </a:t>
            </a:r>
            <a:r>
              <a:rPr lang="en-US" altLang="ja-JP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</a:t>
            </a:r>
            <a:r>
              <a:rPr lang="en-US" altLang="ja-JP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</a:t>
            </a:r>
            <a:endParaRPr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491563"/>
            <a:ext cx="1107851" cy="70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6" y="8466521"/>
            <a:ext cx="930402" cy="102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89" y="9738394"/>
            <a:ext cx="7668852" cy="9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60" y="7218114"/>
            <a:ext cx="984484" cy="68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5493044" y="6807693"/>
            <a:ext cx="1638702" cy="33841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Plate</a:t>
            </a:r>
          </a:p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Steam Diffuser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489848" y="7722170"/>
            <a:ext cx="1638702" cy="1568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Multi-layer Lower Buck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211885" y="6246006"/>
            <a:ext cx="3096344" cy="1800200"/>
          </a:xfrm>
          <a:prstGeom prst="roundRect">
            <a:avLst>
              <a:gd name="adj" fmla="val 873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841776" y="6137994"/>
            <a:ext cx="18002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>
              <a:lnSpc>
                <a:spcPts val="1100"/>
              </a:lnSpc>
            </a:pPr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of Quality Finish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499917" y="6469278"/>
            <a:ext cx="981288" cy="676828"/>
            <a:chOff x="4499917" y="6469278"/>
            <a:chExt cx="981288" cy="676828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59" y="6490564"/>
              <a:ext cx="855454" cy="65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4499917" y="6469278"/>
              <a:ext cx="981288" cy="676828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3024689" y="9020959"/>
            <a:ext cx="1187196" cy="5224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DP-420TE</a:t>
            </a:r>
          </a:p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Press</a:t>
            </a:r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71" y="8447540"/>
            <a:ext cx="988702" cy="112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8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155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Office ​​テーマ</vt:lpstr>
      <vt:lpstr>ワークシート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ALEXT</dc:creator>
  <cp:lastModifiedBy>ALEXT</cp:lastModifiedBy>
  <cp:revision>137</cp:revision>
  <cp:lastPrinted>2017-02-17T07:12:50Z</cp:lastPrinted>
  <dcterms:created xsi:type="dcterms:W3CDTF">2014-01-25T01:34:02Z</dcterms:created>
  <dcterms:modified xsi:type="dcterms:W3CDTF">2020-03-05T10:15:24Z</dcterms:modified>
</cp:coreProperties>
</file>